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0" r:id="rId3"/>
    <p:sldId id="259" r:id="rId4"/>
    <p:sldId id="261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B563FDA-2A84-4814-A5F8-19498094F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681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ED5BC59-3143-4A54-B2FE-DE858E8A2555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B910A73-7CB3-4A99-A592-562C965A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2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10A73-7CB3-4A99-A592-562C965AA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1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A9284-8AD4-49C5-BDCF-AA0F9DE0A9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17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C6AFE-6853-4D74-8A2B-444B6BEF5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0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7728-B07D-4924-A4BA-B642AF5C3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80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65DAC-6850-47C4-B544-41FAB1DC16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38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0CCCB-8AD2-4ECF-98ED-8C930C601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61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3EC1-9DDB-480C-9562-CC088683B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9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227D0-ED01-4FF1-AD3A-CDE364A71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76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B109A-27C1-4CC3-BA0A-375525EAB2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07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6C690-75CC-4D78-AF03-C0CE4831D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92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1552C-6628-48BC-BAF8-CF729D1D1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7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FACB8-B522-4A0A-8586-041DD287E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50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406C81-7EB9-419E-A71A-3DAE4F8A0B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7</a:t>
            </a:r>
            <a:r>
              <a:rPr lang="en-US" altLang="en-US" sz="3800" dirty="0" smtClean="0">
                <a:solidFill>
                  <a:schemeClr val="folHlink"/>
                </a:solidFill>
              </a:rPr>
              <a:t>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4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smtClean="0">
                <a:solidFill>
                  <a:schemeClr val="fol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154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59: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continuamos </a:t>
            </a:r>
            <a:r>
              <a:rPr lang="es-ES_tradnl" altLang="en-US" sz="2800" dirty="0"/>
              <a:t>el repaso del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  </a:t>
            </a: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¿Hay bastantes jóvenes en Estados Unidos que 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¿Trabajan en una tienda o un restaurante?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Los alumnos de las escuelas secundarias en Latinoamérica, ¿trabajan después de las clases?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¿Quiénes trabajan en Latinoamérica?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endParaRPr lang="es-ES_tradnl" alt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229600" cy="5562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</a:t>
            </a:r>
            <a:r>
              <a:rPr lang="es-ES_tradnl" altLang="en-US" dirty="0">
                <a:solidFill>
                  <a:schemeClr val="accent2"/>
                </a:solidFill>
              </a:rPr>
              <a:t>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“A personal” </a:t>
            </a:r>
            <a:r>
              <a:rPr lang="es-ES_tradnl" altLang="en-US" dirty="0" err="1"/>
              <a:t>when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Nosotros miramos ____ televisión y no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____ la hermana de José.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El profesor enseña _____ los estudiantes.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Los estudiantes contestan _____ preguntas del profesor.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Luisa lleva _____uniforme a la escuela.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dirty="0"/>
              <a:t>José lleva _____ su hermana al parque.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229600" cy="5867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s-ES_tradnl" alt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</a:t>
            </a:r>
            <a:r>
              <a:rPr lang="es-ES_tradnl" alt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dirty="0" smtClean="0">
                <a:latin typeface="Times New Roman" pitchFamily="18" charset="0"/>
              </a:rPr>
              <a:t>COPY and complete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statement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with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correct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verb</a:t>
            </a:r>
            <a:r>
              <a:rPr lang="es-ES_tradnl" altLang="en-US" sz="2800" i="1" dirty="0">
                <a:latin typeface="Times New Roman" pitchFamily="18" charset="0"/>
              </a:rPr>
              <a:t> in </a:t>
            </a:r>
            <a:r>
              <a:rPr lang="es-ES_tradnl" altLang="en-US" sz="2800" i="1" dirty="0" err="1">
                <a:latin typeface="Times New Roman" pitchFamily="18" charset="0"/>
              </a:rPr>
              <a:t>order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for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the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sentence</a:t>
            </a:r>
            <a:r>
              <a:rPr lang="es-ES_tradnl" altLang="en-US" sz="2800" i="1" dirty="0">
                <a:latin typeface="Times New Roman" pitchFamily="18" charset="0"/>
              </a:rPr>
              <a:t> to </a:t>
            </a:r>
            <a:r>
              <a:rPr lang="es-ES_tradnl" altLang="en-US" sz="2800" i="1" dirty="0" err="1">
                <a:latin typeface="Times New Roman" pitchFamily="18" charset="0"/>
              </a:rPr>
              <a:t>make</a:t>
            </a:r>
            <a:r>
              <a:rPr lang="es-ES_tradnl" altLang="en-US" sz="2800" i="1" dirty="0">
                <a:latin typeface="Times New Roman" pitchFamily="18" charset="0"/>
              </a:rPr>
              <a:t> </a:t>
            </a:r>
            <a:r>
              <a:rPr lang="es-ES_tradnl" altLang="en-US" sz="2800" i="1" dirty="0" err="1">
                <a:latin typeface="Times New Roman" pitchFamily="18" charset="0"/>
              </a:rPr>
              <a:t>sense</a:t>
            </a:r>
            <a:r>
              <a:rPr lang="es-ES_tradnl" altLang="en-US" sz="2800" i="1" dirty="0"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Los alumnos ______________ atención cuando el profesor habla.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3: ON FRIDAY!!!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</a:t>
            </a:r>
            <a:r>
              <a:rPr lang="en-US" dirty="0" smtClean="0"/>
              <a:t>verbs</a:t>
            </a:r>
          </a:p>
          <a:p>
            <a:pPr lvl="2"/>
            <a:r>
              <a:rPr lang="en-US" smtClean="0"/>
              <a:t>Irregular verbs: IR, DAR &amp; 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1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262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701 La fecha es el 4 de marzo del 2014</vt:lpstr>
      <vt:lpstr>Practica</vt:lpstr>
      <vt:lpstr>PowerPoint Presentation</vt:lpstr>
      <vt:lpstr>Tarea # 59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11 IM La fecha es el 7 de enero del 2010</dc:title>
  <dc:creator>Helen Zumaeta</dc:creator>
  <cp:lastModifiedBy>Helen Zumaeta</cp:lastModifiedBy>
  <cp:revision>18</cp:revision>
  <dcterms:created xsi:type="dcterms:W3CDTF">2011-01-07T17:26:54Z</dcterms:created>
  <dcterms:modified xsi:type="dcterms:W3CDTF">2014-03-04T17:42:25Z</dcterms:modified>
</cp:coreProperties>
</file>